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200" d="100"/>
          <a:sy n="200" d="100"/>
        </p:scale>
        <p:origin x="144" y="-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377643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1041722" y="625033"/>
            <a:ext cx="769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all browsers share the same modern-day HTML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CC506-4A57-9541-B95B-1A097478F762}"/>
              </a:ext>
            </a:extLst>
          </p:cNvPr>
          <p:cNvSpPr txBox="1"/>
          <p:nvPr/>
        </p:nvSpPr>
        <p:spPr>
          <a:xfrm>
            <a:off x="6698218" y="1086698"/>
            <a:ext cx="1726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CSS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A4FEE-D886-0E4C-9BA3-715D53522231}"/>
              </a:ext>
            </a:extLst>
          </p:cNvPr>
          <p:cNvSpPr txBox="1"/>
          <p:nvPr/>
        </p:nvSpPr>
        <p:spPr>
          <a:xfrm>
            <a:off x="6698218" y="1548363"/>
            <a:ext cx="214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JQuery</a:t>
            </a:r>
            <a:r>
              <a:rPr lang="en-US" sz="2400" dirty="0"/>
              <a:t>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775ED-A97E-CF41-9046-C9C52451135C}"/>
              </a:ext>
            </a:extLst>
          </p:cNvPr>
          <p:cNvSpPr txBox="1"/>
          <p:nvPr/>
        </p:nvSpPr>
        <p:spPr>
          <a:xfrm>
            <a:off x="1041722" y="2471693"/>
            <a:ext cx="10370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set fallback behaviors such as displaying text or images in place of failed-to-load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42FF8-8F5C-5E4A-A47F-EBD66467030D}"/>
              </a:ext>
            </a:extLst>
          </p:cNvPr>
          <p:cNvSpPr txBox="1"/>
          <p:nvPr/>
        </p:nvSpPr>
        <p:spPr>
          <a:xfrm>
            <a:off x="1041722" y="3695220"/>
            <a:ext cx="10370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default fallback is to not display at all (skip over the element)</a:t>
            </a:r>
          </a:p>
        </p:txBody>
      </p:sp>
    </p:spTree>
    <p:extLst>
      <p:ext uri="{BB962C8B-B14F-4D97-AF65-F5344CB8AC3E}">
        <p14:creationId xmlns:p14="http://schemas.microsoft.com/office/powerpoint/2010/main" val="141603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2718751" y="833378"/>
            <a:ext cx="5937587" cy="4420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2"/>
                </a:solidFill>
              </a:rPr>
              <a:t>.</a:t>
            </a:r>
            <a:r>
              <a:rPr lang="en-US" sz="2400" dirty="0" err="1">
                <a:solidFill>
                  <a:schemeClr val="accent2"/>
                </a:solidFill>
              </a:rPr>
              <a:t>move-me:hover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-</a:t>
            </a:r>
            <a:r>
              <a:rPr lang="en-US" sz="2400" dirty="0" err="1">
                <a:solidFill>
                  <a:schemeClr val="accent1"/>
                </a:solidFill>
              </a:rPr>
              <a:t>ms</a:t>
            </a:r>
            <a:r>
              <a:rPr lang="en-US" sz="24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1"/>
                </a:solidFill>
              </a:rPr>
              <a:t>	-</a:t>
            </a:r>
            <a:r>
              <a:rPr lang="en-US" sz="2400" dirty="0" err="1">
                <a:solidFill>
                  <a:schemeClr val="accent1"/>
                </a:solidFill>
              </a:rPr>
              <a:t>webkit</a:t>
            </a:r>
            <a:r>
              <a:rPr lang="en-US" sz="2400" dirty="0">
                <a:solidFill>
                  <a:schemeClr val="accent1"/>
                </a:solidFill>
              </a:rPr>
              <a:t>-transform: translate(0%, 42%);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1"/>
                </a:solidFill>
              </a:rPr>
              <a:t>	-</a:t>
            </a:r>
            <a:r>
              <a:rPr lang="en-US" sz="2400" dirty="0" err="1">
                <a:solidFill>
                  <a:schemeClr val="accent1"/>
                </a:solidFill>
              </a:rPr>
              <a:t>moz</a:t>
            </a:r>
            <a:r>
              <a:rPr lang="en-US" sz="24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1"/>
                </a:solidFill>
              </a:rPr>
              <a:t>	-o-transform: translate(0%, 42%);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}</a:t>
            </a:r>
          </a:p>
        </p:txBody>
      </p:sp>
      <p:pic>
        <p:nvPicPr>
          <p:cNvPr id="13" name="Picture 4" descr="Image result for chrome icon png">
            <a:extLst>
              <a:ext uri="{FF2B5EF4-FFF2-40B4-BE49-F238E27FC236}">
                <a16:creationId xmlns:a16="http://schemas.microsoft.com/office/drawing/2014/main" id="{8960E43B-AE61-7A4D-81BC-B1825194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83" y="2509792"/>
            <a:ext cx="535935" cy="53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firefox icon png">
            <a:extLst>
              <a:ext uri="{FF2B5EF4-FFF2-40B4-BE49-F238E27FC236}">
                <a16:creationId xmlns:a16="http://schemas.microsoft.com/office/drawing/2014/main" id="{63CC41FB-C612-134A-AC33-AAC8E3B9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95" y="3273275"/>
            <a:ext cx="502954" cy="5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safari icon png">
            <a:extLst>
              <a:ext uri="{FF2B5EF4-FFF2-40B4-BE49-F238E27FC236}">
                <a16:creationId xmlns:a16="http://schemas.microsoft.com/office/drawing/2014/main" id="{D742A607-2CC8-BF4D-9E24-79B5C54D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95" y="2509793"/>
            <a:ext cx="535935" cy="53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edge icon png">
            <a:extLst>
              <a:ext uri="{FF2B5EF4-FFF2-40B4-BE49-F238E27FC236}">
                <a16:creationId xmlns:a16="http://schemas.microsoft.com/office/drawing/2014/main" id="{36489E14-45B5-0042-AFC7-06F88D7DB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195" y="1824408"/>
            <a:ext cx="429491" cy="45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75E39-5094-3849-A60C-3FC29F08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019" y="1744026"/>
            <a:ext cx="618599" cy="618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E546-8BC6-994B-87F1-4B9A0E277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3195" y="3929060"/>
            <a:ext cx="535935" cy="5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6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801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6C232-A8AA-1942-8196-29BF3BB09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4" y="362389"/>
            <a:ext cx="7950791" cy="59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0" y="975499"/>
            <a:ext cx="2507770" cy="1885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154B9B-C862-B840-B6B1-10203BF0B603}"/>
              </a:ext>
            </a:extLst>
          </p:cNvPr>
          <p:cNvCxnSpPr/>
          <p:nvPr/>
        </p:nvCxnSpPr>
        <p:spPr>
          <a:xfrm>
            <a:off x="4242391" y="839972"/>
            <a:ext cx="0" cy="488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2C1635-82F3-7E43-8A4B-ED2DB73F11FA}"/>
              </a:ext>
            </a:extLst>
          </p:cNvPr>
          <p:cNvCxnSpPr/>
          <p:nvPr/>
        </p:nvCxnSpPr>
        <p:spPr>
          <a:xfrm>
            <a:off x="8169349" y="839972"/>
            <a:ext cx="0" cy="488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09FE88-F88B-E44B-8844-D0FE5FF1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20" y="1146985"/>
            <a:ext cx="2707560" cy="1713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03" y="975499"/>
            <a:ext cx="1908100" cy="1908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FF2045-C695-B043-9E6A-5358DF5D8BC8}"/>
              </a:ext>
            </a:extLst>
          </p:cNvPr>
          <p:cNvSpPr txBox="1"/>
          <p:nvPr/>
        </p:nvSpPr>
        <p:spPr>
          <a:xfrm>
            <a:off x="4690527" y="4028358"/>
            <a:ext cx="31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1024px &gt; width &gt; 480px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1097362" y="4028358"/>
            <a:ext cx="210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1024px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8652928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480px &gt; width &gt; 250px</a:t>
            </a:r>
          </a:p>
        </p:txBody>
      </p:sp>
    </p:spTree>
    <p:extLst>
      <p:ext uri="{BB962C8B-B14F-4D97-AF65-F5344CB8AC3E}">
        <p14:creationId xmlns:p14="http://schemas.microsoft.com/office/powerpoint/2010/main" val="17968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86" y="975499"/>
            <a:ext cx="2507770" cy="1885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154B9B-C862-B840-B6B1-10203BF0B603}"/>
              </a:ext>
            </a:extLst>
          </p:cNvPr>
          <p:cNvCxnSpPr/>
          <p:nvPr/>
        </p:nvCxnSpPr>
        <p:spPr>
          <a:xfrm>
            <a:off x="6042838" y="808075"/>
            <a:ext cx="0" cy="488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1" y="975499"/>
            <a:ext cx="1908100" cy="190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2205731" y="4028358"/>
            <a:ext cx="194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780px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7472445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780px &gt; width &gt; 250px</a:t>
            </a:r>
          </a:p>
        </p:txBody>
      </p:sp>
    </p:spTree>
    <p:extLst>
      <p:ext uri="{BB962C8B-B14F-4D97-AF65-F5344CB8AC3E}">
        <p14:creationId xmlns:p14="http://schemas.microsoft.com/office/powerpoint/2010/main" val="2768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38F02-90DF-D94F-AEC0-701BD134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85" y="1211074"/>
            <a:ext cx="5689830" cy="4562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C69-DD3C-3B4A-831F-AE6CFABDBD79}"/>
              </a:ext>
            </a:extLst>
          </p:cNvPr>
          <p:cNvSpPr txBox="1"/>
          <p:nvPr/>
        </p:nvSpPr>
        <p:spPr>
          <a:xfrm>
            <a:off x="36674" y="6204951"/>
            <a:ext cx="810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src</a:t>
            </a:r>
            <a:r>
              <a:rPr lang="en-US" sz="1400" b="1" dirty="0"/>
              <a:t>:</a:t>
            </a:r>
            <a:r>
              <a:rPr lang="en-US" sz="1400" dirty="0"/>
              <a:t> 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uiuxlab</a:t>
            </a:r>
            <a:r>
              <a:rPr lang="en-US" sz="1400" dirty="0"/>
              <a:t>/the-most-used-responsive-breakpoints-in-2017-of-mine-9588e9bd3a8a </a:t>
            </a:r>
          </a:p>
        </p:txBody>
      </p:sp>
    </p:spTree>
    <p:extLst>
      <p:ext uri="{BB962C8B-B14F-4D97-AF65-F5344CB8AC3E}">
        <p14:creationId xmlns:p14="http://schemas.microsoft.com/office/powerpoint/2010/main" val="25261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ACB37D1-6AC1-6E4B-BA93-BB217AAD78BE}"/>
              </a:ext>
            </a:extLst>
          </p:cNvPr>
          <p:cNvSpPr/>
          <p:nvPr/>
        </p:nvSpPr>
        <p:spPr>
          <a:xfrm>
            <a:off x="4960756" y="111835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CSS…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1024px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Tablet CSS…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480px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Phone CSS…</a:t>
            </a:r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3E4C3-8E66-D648-B27D-738E1898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97" y="1436880"/>
            <a:ext cx="756068" cy="568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0A8B-3E99-C844-99E4-C861816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97" y="2120467"/>
            <a:ext cx="816302" cy="516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43502-3724-7E4F-9219-22E8049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02" y="4321433"/>
            <a:ext cx="575273" cy="5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ACB37D1-6AC1-6E4B-BA93-BB217AAD78BE}"/>
              </a:ext>
            </a:extLst>
          </p:cNvPr>
          <p:cNvSpPr/>
          <p:nvPr/>
        </p:nvSpPr>
        <p:spPr>
          <a:xfrm>
            <a:off x="4960756" y="111835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Regular CSS…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1024px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Tablet CSS…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480px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Phone CSS…</a:t>
            </a:r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E2E8517-F37F-464E-842E-EF129F567E97}"/>
              </a:ext>
            </a:extLst>
          </p:cNvPr>
          <p:cNvSpPr/>
          <p:nvPr/>
        </p:nvSpPr>
        <p:spPr>
          <a:xfrm>
            <a:off x="4051139" y="2476982"/>
            <a:ext cx="625033" cy="14352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83FB-D524-6D46-9605-80AF4023667C}"/>
              </a:ext>
            </a:extLst>
          </p:cNvPr>
          <p:cNvSpPr txBox="1"/>
          <p:nvPr/>
        </p:nvSpPr>
        <p:spPr>
          <a:xfrm>
            <a:off x="1703220" y="2779113"/>
            <a:ext cx="245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executed if width &lt; 1024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DDF1559-628E-A748-8EB1-989DDFA51135}"/>
              </a:ext>
            </a:extLst>
          </p:cNvPr>
          <p:cNvSpPr/>
          <p:nvPr/>
        </p:nvSpPr>
        <p:spPr>
          <a:xfrm>
            <a:off x="4042022" y="4582174"/>
            <a:ext cx="625033" cy="14352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C3C399-E896-3C4A-A019-14A7B3A0A675}"/>
              </a:ext>
            </a:extLst>
          </p:cNvPr>
          <p:cNvSpPr txBox="1"/>
          <p:nvPr/>
        </p:nvSpPr>
        <p:spPr>
          <a:xfrm>
            <a:off x="1694103" y="4884305"/>
            <a:ext cx="2453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Only executed if width &lt; 480</a:t>
            </a:r>
          </a:p>
        </p:txBody>
      </p:sp>
    </p:spTree>
    <p:extLst>
      <p:ext uri="{BB962C8B-B14F-4D97-AF65-F5344CB8AC3E}">
        <p14:creationId xmlns:p14="http://schemas.microsoft.com/office/powerpoint/2010/main" val="301465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ACB37D1-6AC1-6E4B-BA93-BB217AAD78BE}"/>
              </a:ext>
            </a:extLst>
          </p:cNvPr>
          <p:cNvSpPr/>
          <p:nvPr/>
        </p:nvSpPr>
        <p:spPr>
          <a:xfrm>
            <a:off x="4960756" y="111835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 { font-size: 18px; 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1024px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 { font-size: 14px; }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@media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max-width: 480px</a:t>
            </a:r>
            <a:r>
              <a:rPr lang="en-US" sz="2400" dirty="0"/>
              <a:t>) {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p { font-size: 12px; )</a:t>
            </a:r>
          </a:p>
          <a:p>
            <a:endParaRPr lang="en-US" sz="2400" dirty="0"/>
          </a:p>
          <a:p>
            <a:r>
              <a:rPr lang="en-US" sz="2400" dirty="0"/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883FB-D524-6D46-9605-80AF4023667C}"/>
              </a:ext>
            </a:extLst>
          </p:cNvPr>
          <p:cNvSpPr txBox="1"/>
          <p:nvPr/>
        </p:nvSpPr>
        <p:spPr>
          <a:xfrm>
            <a:off x="640874" y="2649350"/>
            <a:ext cx="3679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font size on a </a:t>
            </a:r>
            <a:r>
              <a:rPr lang="en-US" sz="2400" b="1" dirty="0"/>
              <a:t>1920x1080 display</a:t>
            </a:r>
            <a:r>
              <a:rPr lang="en-US" sz="2400" dirty="0"/>
              <a:t>? On a </a:t>
            </a:r>
            <a:r>
              <a:rPr lang="en-US" sz="2400" b="1" dirty="0"/>
              <a:t>720x480 display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376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261</Words>
  <Application>Microsoft Macintosh PowerPoint</Application>
  <PresentationFormat>Widescreen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Optimizations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122</cp:revision>
  <dcterms:created xsi:type="dcterms:W3CDTF">2018-12-16T14:37:10Z</dcterms:created>
  <dcterms:modified xsi:type="dcterms:W3CDTF">2018-12-29T05:46:18Z</dcterms:modified>
</cp:coreProperties>
</file>